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58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5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99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31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3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79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7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12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29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49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2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95EEC-AB2A-464F-B46A-720F3A5ACB84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AA2CE-AA37-411B-99DA-E6036664E7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2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6.jpe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5301614" y="1630680"/>
            <a:ext cx="5429250" cy="3150326"/>
            <a:chOff x="5301614" y="1630680"/>
            <a:chExt cx="5429250" cy="3150326"/>
          </a:xfrm>
        </p:grpSpPr>
        <p:sp>
          <p:nvSpPr>
            <p:cNvPr id="6" name="Rectángulo 5"/>
            <p:cNvSpPr/>
            <p:nvPr/>
          </p:nvSpPr>
          <p:spPr>
            <a:xfrm>
              <a:off x="5301614" y="1630680"/>
              <a:ext cx="5429250" cy="30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5" t="28157" r="10028" b="25906"/>
            <a:stretch/>
          </p:blipFill>
          <p:spPr>
            <a:xfrm>
              <a:off x="6128655" y="1630680"/>
              <a:ext cx="3775167" cy="3150326"/>
            </a:xfrm>
            <a:prstGeom prst="rect">
              <a:avLst/>
            </a:prstGeom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854" y="1630680"/>
            <a:ext cx="5429250" cy="304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983649" y="3154680"/>
            <a:ext cx="542925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1"/>
          <a:stretch/>
        </p:blipFill>
        <p:spPr>
          <a:xfrm>
            <a:off x="3314151" y="3166654"/>
            <a:ext cx="2993262" cy="3036026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914887" y="1151709"/>
            <a:ext cx="5429250" cy="3048000"/>
            <a:chOff x="5914887" y="1151709"/>
            <a:chExt cx="5429250" cy="3048000"/>
          </a:xfrm>
        </p:grpSpPr>
        <p:sp>
          <p:nvSpPr>
            <p:cNvPr id="10" name="Rectángulo 9"/>
            <p:cNvSpPr/>
            <p:nvPr/>
          </p:nvSpPr>
          <p:spPr>
            <a:xfrm>
              <a:off x="5914887" y="1151709"/>
              <a:ext cx="5429250" cy="30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12" b="19955"/>
            <a:stretch/>
          </p:blipFill>
          <p:spPr>
            <a:xfrm>
              <a:off x="7033653" y="2010420"/>
              <a:ext cx="3149337" cy="188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803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349" t="43125" r="80186" b="24375"/>
          <a:stretch/>
        </p:blipFill>
        <p:spPr>
          <a:xfrm>
            <a:off x="822960" y="535578"/>
            <a:ext cx="1589421" cy="176386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951" t="40625" r="80588" b="26990"/>
          <a:stretch/>
        </p:blipFill>
        <p:spPr>
          <a:xfrm>
            <a:off x="2738951" y="535578"/>
            <a:ext cx="1510320" cy="177857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1642" t="42048" r="79082" b="25804"/>
          <a:stretch/>
        </p:blipFill>
        <p:spPr>
          <a:xfrm>
            <a:off x="4645358" y="535578"/>
            <a:ext cx="1881152" cy="17638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l="738" t="39732" r="71152" b="27411"/>
          <a:stretch/>
        </p:blipFill>
        <p:spPr>
          <a:xfrm>
            <a:off x="846727" y="2423050"/>
            <a:ext cx="2721687" cy="178853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/>
          <a:srcRect l="1542" t="42359" r="75267" b="25446"/>
          <a:stretch/>
        </p:blipFill>
        <p:spPr>
          <a:xfrm>
            <a:off x="5742655" y="2423050"/>
            <a:ext cx="2291543" cy="178853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l="839" t="55446" r="79684" b="25625"/>
          <a:stretch/>
        </p:blipFill>
        <p:spPr>
          <a:xfrm>
            <a:off x="846727" y="4508741"/>
            <a:ext cx="3013527" cy="16465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8"/>
          <a:srcRect l="3248" t="42411" r="76371" b="25268"/>
          <a:stretch/>
        </p:blipFill>
        <p:spPr>
          <a:xfrm>
            <a:off x="6922597" y="535578"/>
            <a:ext cx="1978262" cy="176386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9"/>
          <a:srcRect l="939" t="42902" r="72054" b="24287"/>
          <a:stretch/>
        </p:blipFill>
        <p:spPr>
          <a:xfrm>
            <a:off x="8268385" y="2423051"/>
            <a:ext cx="2588728" cy="176818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0"/>
          <a:srcRect l="1494" t="39522" r="79077" b="23529"/>
          <a:stretch/>
        </p:blipFill>
        <p:spPr>
          <a:xfrm>
            <a:off x="9193567" y="535578"/>
            <a:ext cx="1663545" cy="177857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11"/>
          <a:srcRect l="1080" t="40257" r="77836" b="23897"/>
          <a:stretch/>
        </p:blipFill>
        <p:spPr>
          <a:xfrm>
            <a:off x="3719992" y="2423050"/>
            <a:ext cx="1871085" cy="17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4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349" t="43125" r="80186" b="24375"/>
          <a:stretch/>
        </p:blipFill>
        <p:spPr>
          <a:xfrm>
            <a:off x="822960" y="535578"/>
            <a:ext cx="1589421" cy="176386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951" t="40625" r="80588" b="26990"/>
          <a:stretch/>
        </p:blipFill>
        <p:spPr>
          <a:xfrm>
            <a:off x="2738951" y="535578"/>
            <a:ext cx="1510320" cy="177857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1642" t="42048" r="79082" b="25804"/>
          <a:stretch/>
        </p:blipFill>
        <p:spPr>
          <a:xfrm>
            <a:off x="4645358" y="535578"/>
            <a:ext cx="1881152" cy="17638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l="738" t="39732" r="71152" b="27411"/>
          <a:stretch/>
        </p:blipFill>
        <p:spPr>
          <a:xfrm>
            <a:off x="846727" y="2423050"/>
            <a:ext cx="2721687" cy="178853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l="939" t="42902" r="72054" b="24287"/>
          <a:stretch/>
        </p:blipFill>
        <p:spPr>
          <a:xfrm>
            <a:off x="8268385" y="2423051"/>
            <a:ext cx="2588728" cy="1768180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6922597" y="535578"/>
            <a:ext cx="1978262" cy="1763869"/>
            <a:chOff x="6922597" y="535578"/>
            <a:chExt cx="1978262" cy="1763869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7"/>
            <a:srcRect l="3248" t="42411" r="76371" b="25268"/>
            <a:stretch/>
          </p:blipFill>
          <p:spPr>
            <a:xfrm>
              <a:off x="6922597" y="535578"/>
              <a:ext cx="1978262" cy="1763869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9" r="68164" b="76811"/>
            <a:stretch/>
          </p:blipFill>
          <p:spPr>
            <a:xfrm>
              <a:off x="8173955" y="636134"/>
              <a:ext cx="627879" cy="541257"/>
            </a:xfrm>
            <a:prstGeom prst="rect">
              <a:avLst/>
            </a:prstGeom>
          </p:spPr>
        </p:pic>
      </p:grpSp>
      <p:grpSp>
        <p:nvGrpSpPr>
          <p:cNvPr id="10" name="Grupo 9"/>
          <p:cNvGrpSpPr/>
          <p:nvPr/>
        </p:nvGrpSpPr>
        <p:grpSpPr>
          <a:xfrm>
            <a:off x="9193567" y="535578"/>
            <a:ext cx="1663545" cy="1778577"/>
            <a:chOff x="9193567" y="535578"/>
            <a:chExt cx="1663545" cy="1778577"/>
          </a:xfrm>
        </p:grpSpPr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9"/>
            <a:srcRect l="1494" t="39522" r="79077" b="23529"/>
            <a:stretch/>
          </p:blipFill>
          <p:spPr>
            <a:xfrm>
              <a:off x="9193567" y="535578"/>
              <a:ext cx="1663545" cy="1778577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" t="24490" r="66148" b="55510"/>
            <a:stretch/>
          </p:blipFill>
          <p:spPr>
            <a:xfrm>
              <a:off x="10191002" y="608693"/>
              <a:ext cx="627879" cy="541257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3719992" y="2423050"/>
            <a:ext cx="1871085" cy="1788537"/>
            <a:chOff x="3719992" y="2423050"/>
            <a:chExt cx="1871085" cy="1788537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11"/>
            <a:srcRect l="1080" t="40257" r="77836" b="23897"/>
            <a:stretch/>
          </p:blipFill>
          <p:spPr>
            <a:xfrm>
              <a:off x="3719992" y="2423050"/>
              <a:ext cx="1871085" cy="1788537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9" r="68164" b="76811"/>
            <a:stretch/>
          </p:blipFill>
          <p:spPr>
            <a:xfrm>
              <a:off x="4878543" y="2486770"/>
              <a:ext cx="627879" cy="541257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4114080" y="4335190"/>
            <a:ext cx="2156804" cy="1734493"/>
            <a:chOff x="4114080" y="4335190"/>
            <a:chExt cx="2156804" cy="1734493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2"/>
            <a:srcRect l="1009" t="51766" r="77144" b="16984"/>
            <a:stretch/>
          </p:blipFill>
          <p:spPr>
            <a:xfrm>
              <a:off x="4114080" y="4335190"/>
              <a:ext cx="2156804" cy="1734493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" t="24490" r="66148" b="55510"/>
            <a:stretch/>
          </p:blipFill>
          <p:spPr>
            <a:xfrm>
              <a:off x="5585934" y="4371957"/>
              <a:ext cx="627879" cy="541257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6981130" y="4794818"/>
            <a:ext cx="3013527" cy="1646567"/>
            <a:chOff x="6981130" y="4794818"/>
            <a:chExt cx="3013527" cy="1646567"/>
          </a:xfrm>
        </p:grpSpPr>
        <p:pic>
          <p:nvPicPr>
            <p:cNvPr id="28" name="Imagen 27"/>
            <p:cNvPicPr>
              <a:picLocks noChangeAspect="1"/>
            </p:cNvPicPr>
            <p:nvPr/>
          </p:nvPicPr>
          <p:blipFill rotWithShape="1">
            <a:blip r:embed="rId13"/>
            <a:srcRect l="839" t="55446" r="79684" b="25625"/>
            <a:stretch/>
          </p:blipFill>
          <p:spPr>
            <a:xfrm>
              <a:off x="6981130" y="4794818"/>
              <a:ext cx="3013527" cy="1646567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" t="24490" r="66148" b="55510"/>
            <a:stretch/>
          </p:blipFill>
          <p:spPr>
            <a:xfrm>
              <a:off x="9268687" y="4893336"/>
              <a:ext cx="627879" cy="541257"/>
            </a:xfrm>
            <a:prstGeom prst="rect">
              <a:avLst/>
            </a:prstGeom>
          </p:spPr>
        </p:pic>
      </p:grpSp>
      <p:grpSp>
        <p:nvGrpSpPr>
          <p:cNvPr id="35" name="Grupo 34"/>
          <p:cNvGrpSpPr/>
          <p:nvPr/>
        </p:nvGrpSpPr>
        <p:grpSpPr>
          <a:xfrm>
            <a:off x="846727" y="4508741"/>
            <a:ext cx="3013527" cy="1646567"/>
            <a:chOff x="846727" y="4508741"/>
            <a:chExt cx="3013527" cy="1646567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13"/>
            <a:srcRect l="839" t="55446" r="79684" b="25625"/>
            <a:stretch/>
          </p:blipFill>
          <p:spPr>
            <a:xfrm>
              <a:off x="846727" y="4508741"/>
              <a:ext cx="3013527" cy="1646567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9" r="68164" b="76811"/>
            <a:stretch/>
          </p:blipFill>
          <p:spPr>
            <a:xfrm>
              <a:off x="3131078" y="4617027"/>
              <a:ext cx="627879" cy="541257"/>
            </a:xfrm>
            <a:prstGeom prst="rect">
              <a:avLst/>
            </a:prstGeom>
          </p:spPr>
        </p:pic>
      </p:grpSp>
      <p:grpSp>
        <p:nvGrpSpPr>
          <p:cNvPr id="34" name="Grupo 33"/>
          <p:cNvGrpSpPr/>
          <p:nvPr/>
        </p:nvGrpSpPr>
        <p:grpSpPr>
          <a:xfrm>
            <a:off x="5742655" y="2423050"/>
            <a:ext cx="2291543" cy="1788537"/>
            <a:chOff x="5742655" y="2423050"/>
            <a:chExt cx="2291543" cy="1788537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14"/>
            <a:srcRect l="1542" t="42359" r="75267" b="25446"/>
            <a:stretch/>
          </p:blipFill>
          <p:spPr>
            <a:xfrm>
              <a:off x="5742655" y="2423050"/>
              <a:ext cx="2291543" cy="1788537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9" r="68164" b="76811"/>
            <a:stretch/>
          </p:blipFill>
          <p:spPr>
            <a:xfrm>
              <a:off x="7343483" y="2512377"/>
              <a:ext cx="627879" cy="541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364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487"/>
            <a:ext cx="3807672" cy="25735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0" y="882750"/>
            <a:ext cx="4279099" cy="50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340172" y="0"/>
            <a:ext cx="5975027" cy="71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1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6218" t="27581" r="30546" b="24864"/>
          <a:stretch/>
        </p:blipFill>
        <p:spPr>
          <a:xfrm>
            <a:off x="222395" y="1259530"/>
            <a:ext cx="4424504" cy="273600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423995" y="5353988"/>
            <a:ext cx="2021305" cy="873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upo 14"/>
          <p:cNvGrpSpPr/>
          <p:nvPr/>
        </p:nvGrpSpPr>
        <p:grpSpPr>
          <a:xfrm>
            <a:off x="6891465" y="911488"/>
            <a:ext cx="2021305" cy="873541"/>
            <a:chOff x="9064487" y="4428533"/>
            <a:chExt cx="2021305" cy="873541"/>
          </a:xfrm>
        </p:grpSpPr>
        <p:sp>
          <p:nvSpPr>
            <p:cNvPr id="13" name="Rectángulo 12"/>
            <p:cNvSpPr/>
            <p:nvPr/>
          </p:nvSpPr>
          <p:spPr>
            <a:xfrm>
              <a:off x="9064487" y="4428533"/>
              <a:ext cx="2021305" cy="87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2"/>
            <a:srcRect l="42662" t="31327" r="48755" b="54792"/>
            <a:stretch/>
          </p:blipFill>
          <p:spPr>
            <a:xfrm>
              <a:off x="9639300" y="4485232"/>
              <a:ext cx="878443" cy="7985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upo 15"/>
          <p:cNvGrpSpPr/>
          <p:nvPr/>
        </p:nvGrpSpPr>
        <p:grpSpPr>
          <a:xfrm>
            <a:off x="9229381" y="910585"/>
            <a:ext cx="2021305" cy="875592"/>
            <a:chOff x="9064487" y="4428533"/>
            <a:chExt cx="2021305" cy="875592"/>
          </a:xfrm>
        </p:grpSpPr>
        <p:sp>
          <p:nvSpPr>
            <p:cNvPr id="17" name="Rectángulo 16"/>
            <p:cNvSpPr/>
            <p:nvPr/>
          </p:nvSpPr>
          <p:spPr>
            <a:xfrm>
              <a:off x="9064487" y="4428533"/>
              <a:ext cx="2021305" cy="87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2"/>
            <a:srcRect l="59610" t="31950" r="31807" b="53592"/>
            <a:stretch/>
          </p:blipFill>
          <p:spPr>
            <a:xfrm>
              <a:off x="9639300" y="4472411"/>
              <a:ext cx="878443" cy="83171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" name="Grupo 18"/>
          <p:cNvGrpSpPr/>
          <p:nvPr/>
        </p:nvGrpSpPr>
        <p:grpSpPr>
          <a:xfrm>
            <a:off x="5233583" y="2823484"/>
            <a:ext cx="2021305" cy="873541"/>
            <a:chOff x="7459579" y="5318712"/>
            <a:chExt cx="2021305" cy="873541"/>
          </a:xfrm>
        </p:grpSpPr>
        <p:sp>
          <p:nvSpPr>
            <p:cNvPr id="20" name="Rectángulo 19"/>
            <p:cNvSpPr/>
            <p:nvPr/>
          </p:nvSpPr>
          <p:spPr>
            <a:xfrm>
              <a:off x="7459579" y="5318712"/>
              <a:ext cx="2021305" cy="87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2"/>
            <a:srcRect l="33912" t="55381" r="55900" b="31369"/>
            <a:stretch/>
          </p:blipFill>
          <p:spPr>
            <a:xfrm>
              <a:off x="8029090" y="5389053"/>
              <a:ext cx="1042737" cy="76231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" name="Grupo 24"/>
          <p:cNvGrpSpPr/>
          <p:nvPr/>
        </p:nvGrpSpPr>
        <p:grpSpPr>
          <a:xfrm>
            <a:off x="9473576" y="2627530"/>
            <a:ext cx="2021305" cy="875592"/>
            <a:chOff x="9064487" y="4428533"/>
            <a:chExt cx="2021305" cy="875592"/>
          </a:xfrm>
        </p:grpSpPr>
        <p:sp>
          <p:nvSpPr>
            <p:cNvPr id="26" name="Rectángulo 25"/>
            <p:cNvSpPr/>
            <p:nvPr/>
          </p:nvSpPr>
          <p:spPr>
            <a:xfrm>
              <a:off x="9064487" y="4428533"/>
              <a:ext cx="2021305" cy="87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2"/>
            <a:srcRect l="59610" t="31950" r="31807" b="53592"/>
            <a:stretch/>
          </p:blipFill>
          <p:spPr>
            <a:xfrm>
              <a:off x="9639300" y="4472411"/>
              <a:ext cx="878443" cy="83171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" name="Grupo 27"/>
          <p:cNvGrpSpPr/>
          <p:nvPr/>
        </p:nvGrpSpPr>
        <p:grpSpPr>
          <a:xfrm>
            <a:off x="7238818" y="2766658"/>
            <a:ext cx="2021305" cy="873541"/>
            <a:chOff x="7459579" y="5318712"/>
            <a:chExt cx="2021305" cy="873541"/>
          </a:xfrm>
        </p:grpSpPr>
        <p:sp>
          <p:nvSpPr>
            <p:cNvPr id="29" name="Rectángulo 28"/>
            <p:cNvSpPr/>
            <p:nvPr/>
          </p:nvSpPr>
          <p:spPr>
            <a:xfrm>
              <a:off x="7459579" y="5318712"/>
              <a:ext cx="2021305" cy="87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Imagen 29"/>
            <p:cNvPicPr>
              <a:picLocks noChangeAspect="1"/>
            </p:cNvPicPr>
            <p:nvPr/>
          </p:nvPicPr>
          <p:blipFill rotWithShape="1">
            <a:blip r:embed="rId2"/>
            <a:srcRect l="51457" t="55189" r="38355" b="32709"/>
            <a:stretch/>
          </p:blipFill>
          <p:spPr>
            <a:xfrm>
              <a:off x="7987526" y="5430617"/>
              <a:ext cx="1042737" cy="69627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" name="Grupo 36"/>
          <p:cNvGrpSpPr/>
          <p:nvPr/>
        </p:nvGrpSpPr>
        <p:grpSpPr>
          <a:xfrm>
            <a:off x="5733291" y="4735480"/>
            <a:ext cx="2021305" cy="873541"/>
            <a:chOff x="5733291" y="4735480"/>
            <a:chExt cx="2021305" cy="873541"/>
          </a:xfrm>
        </p:grpSpPr>
        <p:grpSp>
          <p:nvGrpSpPr>
            <p:cNvPr id="31" name="Grupo 30"/>
            <p:cNvGrpSpPr/>
            <p:nvPr/>
          </p:nvGrpSpPr>
          <p:grpSpPr>
            <a:xfrm>
              <a:off x="5733291" y="4735480"/>
              <a:ext cx="2021305" cy="873541"/>
              <a:chOff x="7459579" y="5318712"/>
              <a:chExt cx="2021305" cy="873541"/>
            </a:xfrm>
          </p:grpSpPr>
          <p:sp>
            <p:nvSpPr>
              <p:cNvPr id="32" name="Rectángulo 31"/>
              <p:cNvSpPr/>
              <p:nvPr/>
            </p:nvSpPr>
            <p:spPr>
              <a:xfrm>
                <a:off x="7459579" y="5318712"/>
                <a:ext cx="2021305" cy="87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2"/>
              <a:srcRect l="33912" t="55381" r="58430" b="31369"/>
              <a:stretch/>
            </p:blipFill>
            <p:spPr>
              <a:xfrm>
                <a:off x="8029091" y="5389053"/>
                <a:ext cx="783798" cy="76231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5" name="Rectángulo 34"/>
            <p:cNvSpPr/>
            <p:nvPr/>
          </p:nvSpPr>
          <p:spPr>
            <a:xfrm>
              <a:off x="6978316" y="5145504"/>
              <a:ext cx="188495" cy="316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 rotWithShape="1">
            <a:blip r:embed="rId2"/>
            <a:srcRect l="42854" t="61541" r="55900" b="32952"/>
            <a:stretch/>
          </p:blipFill>
          <p:spPr>
            <a:xfrm>
              <a:off x="6975791" y="5146172"/>
              <a:ext cx="127585" cy="31683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" name="Grupo 46"/>
          <p:cNvGrpSpPr/>
          <p:nvPr/>
        </p:nvGrpSpPr>
        <p:grpSpPr>
          <a:xfrm>
            <a:off x="8661332" y="4735479"/>
            <a:ext cx="2021305" cy="873541"/>
            <a:chOff x="8661332" y="4735479"/>
            <a:chExt cx="2021305" cy="873541"/>
          </a:xfrm>
        </p:grpSpPr>
        <p:sp>
          <p:nvSpPr>
            <p:cNvPr id="42" name="Rectángulo 41"/>
            <p:cNvSpPr/>
            <p:nvPr/>
          </p:nvSpPr>
          <p:spPr>
            <a:xfrm>
              <a:off x="8661332" y="4735479"/>
              <a:ext cx="2021305" cy="87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6" name="Grupo 45"/>
            <p:cNvGrpSpPr/>
            <p:nvPr/>
          </p:nvGrpSpPr>
          <p:grpSpPr>
            <a:xfrm>
              <a:off x="9084540" y="4805820"/>
              <a:ext cx="1109457" cy="762312"/>
              <a:chOff x="9084540" y="4805820"/>
              <a:chExt cx="1109457" cy="762312"/>
            </a:xfrm>
          </p:grpSpPr>
          <p:grpSp>
            <p:nvGrpSpPr>
              <p:cNvPr id="44" name="Grupo 43"/>
              <p:cNvGrpSpPr/>
              <p:nvPr/>
            </p:nvGrpSpPr>
            <p:grpSpPr>
              <a:xfrm>
                <a:off x="9084540" y="4805820"/>
                <a:ext cx="864008" cy="762312"/>
                <a:chOff x="9230844" y="4805820"/>
                <a:chExt cx="864008" cy="762312"/>
              </a:xfrm>
            </p:grpSpPr>
            <p:pic>
              <p:nvPicPr>
                <p:cNvPr id="43" name="Imagen 4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3912" t="55381" r="58430" b="31369"/>
                <a:stretch/>
              </p:blipFill>
              <p:spPr>
                <a:xfrm>
                  <a:off x="9230844" y="4805820"/>
                  <a:ext cx="783798" cy="762312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40" name="Rectángulo 39"/>
                <p:cNvSpPr/>
                <p:nvPr/>
              </p:nvSpPr>
              <p:spPr>
                <a:xfrm>
                  <a:off x="9906357" y="5145503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41" name="Imagen 40"/>
              <p:cNvPicPr>
                <a:picLocks noChangeAspect="1"/>
              </p:cNvPicPr>
              <p:nvPr/>
            </p:nvPicPr>
            <p:blipFill rotWithShape="1">
              <a:blip r:embed="rId2"/>
              <a:srcRect l="40558" t="61541" r="55901" b="32952"/>
              <a:stretch/>
            </p:blipFill>
            <p:spPr>
              <a:xfrm>
                <a:off x="9831367" y="5146171"/>
                <a:ext cx="362630" cy="31683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48" name="Grupo 47"/>
          <p:cNvGrpSpPr/>
          <p:nvPr/>
        </p:nvGrpSpPr>
        <p:grpSpPr>
          <a:xfrm>
            <a:off x="5890209" y="5830761"/>
            <a:ext cx="2021305" cy="873541"/>
            <a:chOff x="8661332" y="4735479"/>
            <a:chExt cx="2021305" cy="873541"/>
          </a:xfrm>
        </p:grpSpPr>
        <p:sp>
          <p:nvSpPr>
            <p:cNvPr id="49" name="Rectángulo 48"/>
            <p:cNvSpPr/>
            <p:nvPr/>
          </p:nvSpPr>
          <p:spPr>
            <a:xfrm>
              <a:off x="8661332" y="4735479"/>
              <a:ext cx="2021305" cy="87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9280491" y="4805820"/>
              <a:ext cx="864008" cy="762312"/>
              <a:chOff x="9280491" y="4805820"/>
              <a:chExt cx="864008" cy="762312"/>
            </a:xfrm>
          </p:grpSpPr>
          <p:grpSp>
            <p:nvGrpSpPr>
              <p:cNvPr id="51" name="Grupo 50"/>
              <p:cNvGrpSpPr/>
              <p:nvPr/>
            </p:nvGrpSpPr>
            <p:grpSpPr>
              <a:xfrm>
                <a:off x="9280491" y="4805820"/>
                <a:ext cx="864008" cy="762312"/>
                <a:chOff x="9426795" y="4805820"/>
                <a:chExt cx="864008" cy="762312"/>
              </a:xfrm>
            </p:grpSpPr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3912" t="55381" r="58430" b="31369"/>
                <a:stretch/>
              </p:blipFill>
              <p:spPr>
                <a:xfrm>
                  <a:off x="9426795" y="4805820"/>
                  <a:ext cx="783798" cy="762312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54" name="Rectángulo 53"/>
                <p:cNvSpPr/>
                <p:nvPr/>
              </p:nvSpPr>
              <p:spPr>
                <a:xfrm>
                  <a:off x="10102308" y="5145503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0417" b="67188" l="40630" r="44290"/>
                        </a14:imgEffect>
                      </a14:imgLayer>
                    </a14:imgProps>
                  </a:ext>
                </a:extLst>
              </a:blip>
              <a:srcRect l="40558" t="61541" r="55901" b="32952"/>
              <a:stretch/>
            </p:blipFill>
            <p:spPr>
              <a:xfrm>
                <a:off x="9490899" y="5232587"/>
                <a:ext cx="362630" cy="31683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55" name="Grupo 54"/>
          <p:cNvGrpSpPr/>
          <p:nvPr/>
        </p:nvGrpSpPr>
        <p:grpSpPr>
          <a:xfrm>
            <a:off x="8719910" y="5776864"/>
            <a:ext cx="2021305" cy="873541"/>
            <a:chOff x="8661332" y="4735479"/>
            <a:chExt cx="2021305" cy="873541"/>
          </a:xfrm>
        </p:grpSpPr>
        <p:sp>
          <p:nvSpPr>
            <p:cNvPr id="56" name="Rectángulo 55"/>
            <p:cNvSpPr/>
            <p:nvPr/>
          </p:nvSpPr>
          <p:spPr>
            <a:xfrm>
              <a:off x="8661332" y="4735479"/>
              <a:ext cx="2021305" cy="87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7" name="Grupo 56"/>
            <p:cNvGrpSpPr/>
            <p:nvPr/>
          </p:nvGrpSpPr>
          <p:grpSpPr>
            <a:xfrm>
              <a:off x="8890152" y="4861632"/>
              <a:ext cx="1633956" cy="659076"/>
              <a:chOff x="8890152" y="4861632"/>
              <a:chExt cx="1633956" cy="659076"/>
            </a:xfrm>
          </p:grpSpPr>
          <p:grpSp>
            <p:nvGrpSpPr>
              <p:cNvPr id="58" name="Grupo 57"/>
              <p:cNvGrpSpPr/>
              <p:nvPr/>
            </p:nvGrpSpPr>
            <p:grpSpPr>
              <a:xfrm>
                <a:off x="8890152" y="4861632"/>
                <a:ext cx="1633956" cy="659076"/>
                <a:chOff x="9036456" y="4861632"/>
                <a:chExt cx="1633956" cy="659076"/>
              </a:xfrm>
            </p:grpSpPr>
            <p:pic>
              <p:nvPicPr>
                <p:cNvPr id="60" name="Imagen 5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3912" t="55381" r="58430" b="31369"/>
                <a:stretch/>
              </p:blipFill>
              <p:spPr>
                <a:xfrm>
                  <a:off x="9036456" y="4861632"/>
                  <a:ext cx="675513" cy="656995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61" name="Rectángulo 60"/>
                <p:cNvSpPr/>
                <p:nvPr/>
              </p:nvSpPr>
              <p:spPr>
                <a:xfrm>
                  <a:off x="9618785" y="5107647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Imagen 7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3912" t="55381" r="58430" b="31369"/>
                <a:stretch/>
              </p:blipFill>
              <p:spPr>
                <a:xfrm>
                  <a:off x="9897648" y="4864658"/>
                  <a:ext cx="674541" cy="65605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77" name="Rectángulo 76"/>
                <p:cNvSpPr/>
                <p:nvPr/>
              </p:nvSpPr>
              <p:spPr>
                <a:xfrm>
                  <a:off x="10481917" y="5102777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59" name="Imagen 58"/>
              <p:cNvPicPr>
                <a:picLocks noChangeAspect="1"/>
              </p:cNvPicPr>
              <p:nvPr/>
            </p:nvPicPr>
            <p:blipFill rotWithShape="1">
              <a:blip r:embed="rId2"/>
              <a:srcRect l="40558" t="61541" r="55901" b="32952"/>
              <a:stretch/>
            </p:blipFill>
            <p:spPr>
              <a:xfrm>
                <a:off x="9512526" y="5181779"/>
                <a:ext cx="282133" cy="262834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97" name="Grupo 96"/>
          <p:cNvGrpSpPr/>
          <p:nvPr/>
        </p:nvGrpSpPr>
        <p:grpSpPr>
          <a:xfrm>
            <a:off x="5064512" y="823658"/>
            <a:ext cx="2021305" cy="980576"/>
            <a:chOff x="5064512" y="823658"/>
            <a:chExt cx="2021305" cy="980576"/>
          </a:xfrm>
        </p:grpSpPr>
        <p:grpSp>
          <p:nvGrpSpPr>
            <p:cNvPr id="86" name="Grupo 85"/>
            <p:cNvGrpSpPr/>
            <p:nvPr/>
          </p:nvGrpSpPr>
          <p:grpSpPr>
            <a:xfrm>
              <a:off x="5064512" y="823658"/>
              <a:ext cx="2021305" cy="980576"/>
              <a:chOff x="5064512" y="823658"/>
              <a:chExt cx="2021305" cy="980576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5064512" y="930693"/>
                <a:ext cx="2021305" cy="873541"/>
                <a:chOff x="7459579" y="5318712"/>
                <a:chExt cx="2021305" cy="873541"/>
              </a:xfrm>
            </p:grpSpPr>
            <p:sp>
              <p:nvSpPr>
                <p:cNvPr id="8" name="Rectángulo 7"/>
                <p:cNvSpPr/>
                <p:nvPr/>
              </p:nvSpPr>
              <p:spPr>
                <a:xfrm>
                  <a:off x="7459579" y="5318712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170" t="30678" r="64836" b="54792"/>
                <a:stretch/>
              </p:blipFill>
              <p:spPr>
                <a:xfrm>
                  <a:off x="8081845" y="5318712"/>
                  <a:ext cx="818147" cy="83590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81" name="CuadroTexto 80"/>
              <p:cNvSpPr txBox="1"/>
              <p:nvPr/>
            </p:nvSpPr>
            <p:spPr>
              <a:xfrm>
                <a:off x="5325648" y="823658"/>
                <a:ext cx="3898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050" dirty="0" err="1" smtClean="0">
                    <a:solidFill>
                      <a:schemeClr val="accent1"/>
                    </a:solidFill>
                  </a:rPr>
                  <a:t>ball</a:t>
                </a:r>
                <a:endParaRPr lang="en-GB" sz="105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CuadroTexto 81"/>
              <p:cNvSpPr txBox="1"/>
              <p:nvPr/>
            </p:nvSpPr>
            <p:spPr>
              <a:xfrm>
                <a:off x="5202844" y="1313946"/>
                <a:ext cx="39305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050" dirty="0" smtClean="0">
                    <a:solidFill>
                      <a:schemeClr val="accent1"/>
                    </a:solidFill>
                  </a:rPr>
                  <a:t>box</a:t>
                </a:r>
                <a:endParaRPr lang="en-GB" sz="105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88" name="Conector recto de flecha 87"/>
            <p:cNvCxnSpPr/>
            <p:nvPr/>
          </p:nvCxnSpPr>
          <p:spPr>
            <a:xfrm>
              <a:off x="5627494" y="968187"/>
              <a:ext cx="266806" cy="5397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de flecha 90"/>
            <p:cNvCxnSpPr/>
            <p:nvPr/>
          </p:nvCxnSpPr>
          <p:spPr>
            <a:xfrm>
              <a:off x="5520573" y="1452912"/>
              <a:ext cx="1661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62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811796" y="4023850"/>
            <a:ext cx="2021305" cy="873541"/>
            <a:chOff x="5733291" y="4735480"/>
            <a:chExt cx="2021305" cy="873541"/>
          </a:xfrm>
        </p:grpSpPr>
        <p:grpSp>
          <p:nvGrpSpPr>
            <p:cNvPr id="18" name="Grupo 17"/>
            <p:cNvGrpSpPr/>
            <p:nvPr/>
          </p:nvGrpSpPr>
          <p:grpSpPr>
            <a:xfrm>
              <a:off x="5733291" y="4735480"/>
              <a:ext cx="2021305" cy="873541"/>
              <a:chOff x="7459579" y="5318712"/>
              <a:chExt cx="2021305" cy="873541"/>
            </a:xfrm>
          </p:grpSpPr>
          <p:sp>
            <p:nvSpPr>
              <p:cNvPr id="21" name="Rectángulo 20"/>
              <p:cNvSpPr/>
              <p:nvPr/>
            </p:nvSpPr>
            <p:spPr>
              <a:xfrm>
                <a:off x="7459579" y="5318712"/>
                <a:ext cx="2021305" cy="87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2"/>
              <a:srcRect l="33912" t="55381" r="58430" b="31369"/>
              <a:stretch/>
            </p:blipFill>
            <p:spPr>
              <a:xfrm>
                <a:off x="8029091" y="5389053"/>
                <a:ext cx="783798" cy="76231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6978316" y="5145504"/>
              <a:ext cx="188495" cy="316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/>
            <a:srcRect l="42854" t="61541" r="55900" b="32952"/>
            <a:stretch/>
          </p:blipFill>
          <p:spPr>
            <a:xfrm>
              <a:off x="6975791" y="5146172"/>
              <a:ext cx="127585" cy="31683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o 22"/>
          <p:cNvGrpSpPr/>
          <p:nvPr/>
        </p:nvGrpSpPr>
        <p:grpSpPr>
          <a:xfrm>
            <a:off x="809917" y="5090390"/>
            <a:ext cx="2021305" cy="873541"/>
            <a:chOff x="5733291" y="4735480"/>
            <a:chExt cx="2021305" cy="873541"/>
          </a:xfrm>
        </p:grpSpPr>
        <p:grpSp>
          <p:nvGrpSpPr>
            <p:cNvPr id="24" name="Grupo 23"/>
            <p:cNvGrpSpPr/>
            <p:nvPr/>
          </p:nvGrpSpPr>
          <p:grpSpPr>
            <a:xfrm>
              <a:off x="5733291" y="4735480"/>
              <a:ext cx="2021305" cy="873541"/>
              <a:chOff x="7459579" y="5318712"/>
              <a:chExt cx="2021305" cy="873541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7459579" y="5318712"/>
                <a:ext cx="2021305" cy="87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8" name="Imagen 27"/>
              <p:cNvPicPr>
                <a:picLocks noChangeAspect="1"/>
              </p:cNvPicPr>
              <p:nvPr/>
            </p:nvPicPr>
            <p:blipFill rotWithShape="1">
              <a:blip r:embed="rId2"/>
              <a:srcRect l="33912" t="55381" r="58430" b="31369"/>
              <a:stretch/>
            </p:blipFill>
            <p:spPr>
              <a:xfrm>
                <a:off x="8029091" y="5389053"/>
                <a:ext cx="783798" cy="76231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5" name="Rectángulo 24"/>
            <p:cNvSpPr/>
            <p:nvPr/>
          </p:nvSpPr>
          <p:spPr>
            <a:xfrm>
              <a:off x="6978316" y="5145504"/>
              <a:ext cx="188495" cy="316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2"/>
            <a:srcRect l="42854" t="61541" r="55900" b="32952"/>
            <a:stretch/>
          </p:blipFill>
          <p:spPr>
            <a:xfrm>
              <a:off x="6975791" y="5146172"/>
              <a:ext cx="127585" cy="31683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" name="Grupo 33"/>
          <p:cNvGrpSpPr/>
          <p:nvPr/>
        </p:nvGrpSpPr>
        <p:grpSpPr>
          <a:xfrm>
            <a:off x="2937134" y="797567"/>
            <a:ext cx="2021305" cy="873541"/>
            <a:chOff x="860846" y="1744086"/>
            <a:chExt cx="2021305" cy="873541"/>
          </a:xfrm>
        </p:grpSpPr>
        <p:grpSp>
          <p:nvGrpSpPr>
            <p:cNvPr id="30" name="Grupo 29"/>
            <p:cNvGrpSpPr/>
            <p:nvPr/>
          </p:nvGrpSpPr>
          <p:grpSpPr>
            <a:xfrm>
              <a:off x="860846" y="1744086"/>
              <a:ext cx="2021305" cy="873541"/>
              <a:chOff x="860846" y="1744086"/>
              <a:chExt cx="2021305" cy="873541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860846" y="174408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9" name="Rectángulo 8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ángulo 6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2854" t="61541" r="55900" b="32952"/>
                <a:stretch/>
              </p:blipFill>
              <p:spPr>
                <a:xfrm>
                  <a:off x="6975791" y="5146172"/>
                  <a:ext cx="127585" cy="31683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6805" y="1884573"/>
                <a:ext cx="797924" cy="598443"/>
              </a:xfrm>
              <a:prstGeom prst="rect">
                <a:avLst/>
              </a:prstGeom>
            </p:spPr>
          </p:pic>
        </p:grpSp>
        <p:sp>
          <p:nvSpPr>
            <p:cNvPr id="33" name="CuadroTexto 32"/>
            <p:cNvSpPr txBox="1"/>
            <p:nvPr/>
          </p:nvSpPr>
          <p:spPr>
            <a:xfrm>
              <a:off x="1078943" y="2026967"/>
              <a:ext cx="2872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050" dirty="0"/>
                <a:t>4</a:t>
              </a:r>
              <a:r>
                <a:rPr lang="es-CO" sz="1050" dirty="0" smtClean="0"/>
                <a:t>.</a:t>
              </a:r>
              <a:endParaRPr lang="en-GB" sz="1050" dirty="0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915829" y="824314"/>
            <a:ext cx="2021305" cy="873541"/>
            <a:chOff x="811604" y="2810626"/>
            <a:chExt cx="2021305" cy="873541"/>
          </a:xfrm>
        </p:grpSpPr>
        <p:grpSp>
          <p:nvGrpSpPr>
            <p:cNvPr id="32" name="Grupo 31"/>
            <p:cNvGrpSpPr/>
            <p:nvPr/>
          </p:nvGrpSpPr>
          <p:grpSpPr>
            <a:xfrm>
              <a:off x="811604" y="2810626"/>
              <a:ext cx="2021305" cy="873541"/>
              <a:chOff x="811604" y="2810626"/>
              <a:chExt cx="2021305" cy="873541"/>
            </a:xfrm>
          </p:grpSpPr>
          <p:grpSp>
            <p:nvGrpSpPr>
              <p:cNvPr id="11" name="Grupo 10"/>
              <p:cNvGrpSpPr/>
              <p:nvPr/>
            </p:nvGrpSpPr>
            <p:grpSpPr>
              <a:xfrm>
                <a:off x="811604" y="281062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15" name="Rectángulo 14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Rectángulo 12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91" t="28028" r="24749" b="28028"/>
              <a:stretch/>
            </p:blipFill>
            <p:spPr>
              <a:xfrm>
                <a:off x="1399865" y="2898884"/>
                <a:ext cx="800253" cy="688742"/>
              </a:xfrm>
              <a:prstGeom prst="rect">
                <a:avLst/>
              </a:prstGeom>
            </p:spPr>
          </p:pic>
        </p:grpSp>
        <p:sp>
          <p:nvSpPr>
            <p:cNvPr id="35" name="CuadroTexto 34"/>
            <p:cNvSpPr txBox="1"/>
            <p:nvPr/>
          </p:nvSpPr>
          <p:spPr>
            <a:xfrm>
              <a:off x="1077375" y="3032239"/>
              <a:ext cx="2920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050" dirty="0" smtClean="0"/>
                <a:t>3.</a:t>
              </a:r>
              <a:endParaRPr lang="en-GB" sz="1050" dirty="0"/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4977558" y="897593"/>
            <a:ext cx="2021305" cy="873541"/>
            <a:chOff x="5806608" y="912572"/>
            <a:chExt cx="2021305" cy="873541"/>
          </a:xfrm>
        </p:grpSpPr>
        <p:grpSp>
          <p:nvGrpSpPr>
            <p:cNvPr id="39" name="Grupo 38"/>
            <p:cNvGrpSpPr/>
            <p:nvPr/>
          </p:nvGrpSpPr>
          <p:grpSpPr>
            <a:xfrm>
              <a:off x="5806608" y="912572"/>
              <a:ext cx="2021305" cy="873541"/>
              <a:chOff x="860846" y="1744086"/>
              <a:chExt cx="2021305" cy="873541"/>
            </a:xfrm>
          </p:grpSpPr>
          <p:grpSp>
            <p:nvGrpSpPr>
              <p:cNvPr id="42" name="Grupo 41"/>
              <p:cNvGrpSpPr/>
              <p:nvPr/>
            </p:nvGrpSpPr>
            <p:grpSpPr>
              <a:xfrm>
                <a:off x="860846" y="174408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44" name="Rectángulo 43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1" name="CuadroTexto 40"/>
              <p:cNvSpPr txBox="1"/>
              <p:nvPr/>
            </p:nvSpPr>
            <p:spPr>
              <a:xfrm>
                <a:off x="1078943" y="2026967"/>
                <a:ext cx="28725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050" dirty="0" smtClean="0"/>
                  <a:t>6.</a:t>
                </a:r>
                <a:endParaRPr lang="en-GB" sz="1050" dirty="0"/>
              </a:p>
            </p:txBody>
          </p:sp>
        </p:grp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437" y="996447"/>
              <a:ext cx="276111" cy="651928"/>
            </a:xfrm>
            <a:prstGeom prst="rect">
              <a:avLst/>
            </a:prstGeom>
          </p:spPr>
        </p:pic>
      </p:grpSp>
      <p:grpSp>
        <p:nvGrpSpPr>
          <p:cNvPr id="59" name="Grupo 58"/>
          <p:cNvGrpSpPr/>
          <p:nvPr/>
        </p:nvGrpSpPr>
        <p:grpSpPr>
          <a:xfrm>
            <a:off x="6681819" y="870661"/>
            <a:ext cx="2021305" cy="873541"/>
            <a:chOff x="6681819" y="870661"/>
            <a:chExt cx="2021305" cy="873541"/>
          </a:xfrm>
        </p:grpSpPr>
        <p:grpSp>
          <p:nvGrpSpPr>
            <p:cNvPr id="49" name="Grupo 48"/>
            <p:cNvGrpSpPr/>
            <p:nvPr/>
          </p:nvGrpSpPr>
          <p:grpSpPr>
            <a:xfrm>
              <a:off x="6681819" y="870661"/>
              <a:ext cx="2021305" cy="873541"/>
              <a:chOff x="860846" y="1744086"/>
              <a:chExt cx="2021305" cy="873541"/>
            </a:xfrm>
          </p:grpSpPr>
          <p:grpSp>
            <p:nvGrpSpPr>
              <p:cNvPr id="52" name="Grupo 51"/>
              <p:cNvGrpSpPr/>
              <p:nvPr/>
            </p:nvGrpSpPr>
            <p:grpSpPr>
              <a:xfrm>
                <a:off x="860846" y="174408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54" name="Rectángulo 53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Rectángulo 54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1" name="CuadroTexto 50"/>
              <p:cNvSpPr txBox="1"/>
              <p:nvPr/>
            </p:nvSpPr>
            <p:spPr>
              <a:xfrm>
                <a:off x="1078943" y="2026967"/>
                <a:ext cx="28725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050" dirty="0" smtClean="0"/>
                  <a:t>7.</a:t>
                </a:r>
                <a:endParaRPr lang="en-GB" sz="1050" dirty="0"/>
              </a:p>
            </p:txBody>
          </p:sp>
        </p:grpSp>
        <p:pic>
          <p:nvPicPr>
            <p:cNvPr id="58" name="Imagen 5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6" r="10767"/>
            <a:stretch/>
          </p:blipFill>
          <p:spPr>
            <a:xfrm>
              <a:off x="7258702" y="981468"/>
              <a:ext cx="891657" cy="612420"/>
            </a:xfrm>
            <a:prstGeom prst="rect">
              <a:avLst/>
            </a:prstGeom>
          </p:spPr>
        </p:pic>
      </p:grpSp>
      <p:grpSp>
        <p:nvGrpSpPr>
          <p:cNvPr id="85" name="Grupo 84"/>
          <p:cNvGrpSpPr/>
          <p:nvPr/>
        </p:nvGrpSpPr>
        <p:grpSpPr>
          <a:xfrm>
            <a:off x="1041764" y="2520581"/>
            <a:ext cx="2021305" cy="873541"/>
            <a:chOff x="1041764" y="2520581"/>
            <a:chExt cx="2021305" cy="873541"/>
          </a:xfrm>
        </p:grpSpPr>
        <p:grpSp>
          <p:nvGrpSpPr>
            <p:cNvPr id="60" name="Grupo 59"/>
            <p:cNvGrpSpPr/>
            <p:nvPr/>
          </p:nvGrpSpPr>
          <p:grpSpPr>
            <a:xfrm>
              <a:off x="1041764" y="2520581"/>
              <a:ext cx="2021305" cy="873541"/>
              <a:chOff x="860846" y="1744086"/>
              <a:chExt cx="2021305" cy="873541"/>
            </a:xfrm>
          </p:grpSpPr>
          <p:grpSp>
            <p:nvGrpSpPr>
              <p:cNvPr id="63" name="Grupo 62"/>
              <p:cNvGrpSpPr/>
              <p:nvPr/>
            </p:nvGrpSpPr>
            <p:grpSpPr>
              <a:xfrm>
                <a:off x="860846" y="174408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65" name="Rectángulo 64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Rectángulo 65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2" name="CuadroTexto 61"/>
              <p:cNvSpPr txBox="1"/>
              <p:nvPr/>
            </p:nvSpPr>
            <p:spPr>
              <a:xfrm>
                <a:off x="1078943" y="2026967"/>
                <a:ext cx="28725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050" dirty="0" smtClean="0"/>
                  <a:t>8.</a:t>
                </a:r>
                <a:endParaRPr lang="en-GB" sz="1050" dirty="0"/>
              </a:p>
            </p:txBody>
          </p:sp>
        </p:grpSp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686" y="2554023"/>
              <a:ext cx="903598" cy="706122"/>
            </a:xfrm>
            <a:prstGeom prst="rect">
              <a:avLst/>
            </a:prstGeom>
          </p:spPr>
        </p:pic>
      </p:grpSp>
      <p:grpSp>
        <p:nvGrpSpPr>
          <p:cNvPr id="104" name="Grupo 103"/>
          <p:cNvGrpSpPr/>
          <p:nvPr/>
        </p:nvGrpSpPr>
        <p:grpSpPr>
          <a:xfrm>
            <a:off x="3113673" y="2493649"/>
            <a:ext cx="2021305" cy="873541"/>
            <a:chOff x="3113673" y="2493649"/>
            <a:chExt cx="2021305" cy="873541"/>
          </a:xfrm>
        </p:grpSpPr>
        <p:grpSp>
          <p:nvGrpSpPr>
            <p:cNvPr id="68" name="Grupo 67"/>
            <p:cNvGrpSpPr/>
            <p:nvPr/>
          </p:nvGrpSpPr>
          <p:grpSpPr>
            <a:xfrm>
              <a:off x="3113673" y="2493649"/>
              <a:ext cx="2021305" cy="873541"/>
              <a:chOff x="860846" y="1744086"/>
              <a:chExt cx="2021305" cy="873541"/>
            </a:xfrm>
          </p:grpSpPr>
          <p:grpSp>
            <p:nvGrpSpPr>
              <p:cNvPr id="71" name="Grupo 70"/>
              <p:cNvGrpSpPr/>
              <p:nvPr/>
            </p:nvGrpSpPr>
            <p:grpSpPr>
              <a:xfrm>
                <a:off x="860846" y="174408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73" name="Rectángulo 72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ángulo 73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0" name="CuadroTexto 69"/>
              <p:cNvSpPr txBox="1"/>
              <p:nvPr/>
            </p:nvSpPr>
            <p:spPr>
              <a:xfrm>
                <a:off x="1078943" y="2026967"/>
                <a:ext cx="28725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050" dirty="0" smtClean="0"/>
                  <a:t>1.</a:t>
                </a:r>
                <a:endParaRPr lang="en-GB" sz="1050" dirty="0"/>
              </a:p>
            </p:txBody>
          </p:sp>
        </p:grpSp>
        <p:pic>
          <p:nvPicPr>
            <p:cNvPr id="87" name="Imagen 8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0"/>
            <a:stretch/>
          </p:blipFill>
          <p:spPr>
            <a:xfrm>
              <a:off x="3740630" y="2546432"/>
              <a:ext cx="550387" cy="737946"/>
            </a:xfrm>
            <a:prstGeom prst="rect">
              <a:avLst/>
            </a:prstGeom>
          </p:spPr>
        </p:pic>
      </p:grpSp>
      <p:grpSp>
        <p:nvGrpSpPr>
          <p:cNvPr id="96" name="Grupo 95"/>
          <p:cNvGrpSpPr/>
          <p:nvPr/>
        </p:nvGrpSpPr>
        <p:grpSpPr>
          <a:xfrm>
            <a:off x="4878611" y="4243595"/>
            <a:ext cx="2021305" cy="873541"/>
            <a:chOff x="860846" y="1744086"/>
            <a:chExt cx="2021305" cy="873541"/>
          </a:xfrm>
        </p:grpSpPr>
        <p:grpSp>
          <p:nvGrpSpPr>
            <p:cNvPr id="97" name="Grupo 96"/>
            <p:cNvGrpSpPr/>
            <p:nvPr/>
          </p:nvGrpSpPr>
          <p:grpSpPr>
            <a:xfrm>
              <a:off x="860846" y="1744086"/>
              <a:ext cx="2021305" cy="873541"/>
              <a:chOff x="860846" y="1744086"/>
              <a:chExt cx="2021305" cy="873541"/>
            </a:xfrm>
          </p:grpSpPr>
          <p:grpSp>
            <p:nvGrpSpPr>
              <p:cNvPr id="99" name="Grupo 98"/>
              <p:cNvGrpSpPr/>
              <p:nvPr/>
            </p:nvGrpSpPr>
            <p:grpSpPr>
              <a:xfrm>
                <a:off x="860846" y="174408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101" name="Rectángulo 100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Rectángulo 101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3" name="Imagen 10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2854" t="61541" r="55900" b="32952"/>
                <a:stretch/>
              </p:blipFill>
              <p:spPr>
                <a:xfrm>
                  <a:off x="6975791" y="5146172"/>
                  <a:ext cx="127585" cy="31683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100" name="Imagen 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6805" y="1884573"/>
                <a:ext cx="797924" cy="598443"/>
              </a:xfrm>
              <a:prstGeom prst="rect">
                <a:avLst/>
              </a:prstGeom>
            </p:spPr>
          </p:pic>
        </p:grpSp>
        <p:sp>
          <p:nvSpPr>
            <p:cNvPr id="98" name="CuadroTexto 97"/>
            <p:cNvSpPr txBox="1"/>
            <p:nvPr/>
          </p:nvSpPr>
          <p:spPr>
            <a:xfrm>
              <a:off x="1078943" y="2026967"/>
              <a:ext cx="2872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050" dirty="0"/>
                <a:t>4</a:t>
              </a:r>
              <a:r>
                <a:rPr lang="es-CO" sz="1050" dirty="0" smtClean="0"/>
                <a:t>.</a:t>
              </a:r>
              <a:endParaRPr lang="en-GB" sz="1050" dirty="0"/>
            </a:p>
          </p:txBody>
        </p:sp>
      </p:grpSp>
      <p:grpSp>
        <p:nvGrpSpPr>
          <p:cNvPr id="106" name="Grupo 105"/>
          <p:cNvGrpSpPr/>
          <p:nvPr/>
        </p:nvGrpSpPr>
        <p:grpSpPr>
          <a:xfrm>
            <a:off x="5659031" y="2620607"/>
            <a:ext cx="2021305" cy="873541"/>
            <a:chOff x="5659031" y="2620607"/>
            <a:chExt cx="2021305" cy="873541"/>
          </a:xfrm>
        </p:grpSpPr>
        <p:grpSp>
          <p:nvGrpSpPr>
            <p:cNvPr id="76" name="Grupo 75"/>
            <p:cNvGrpSpPr/>
            <p:nvPr/>
          </p:nvGrpSpPr>
          <p:grpSpPr>
            <a:xfrm>
              <a:off x="5659031" y="2620607"/>
              <a:ext cx="2021305" cy="873541"/>
              <a:chOff x="860846" y="1744086"/>
              <a:chExt cx="2021305" cy="873541"/>
            </a:xfrm>
          </p:grpSpPr>
          <p:grpSp>
            <p:nvGrpSpPr>
              <p:cNvPr id="79" name="Grupo 78"/>
              <p:cNvGrpSpPr/>
              <p:nvPr/>
            </p:nvGrpSpPr>
            <p:grpSpPr>
              <a:xfrm>
                <a:off x="860846" y="174408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81" name="Rectángulo 80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ángulo 81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8" name="CuadroTexto 77"/>
              <p:cNvSpPr txBox="1"/>
              <p:nvPr/>
            </p:nvSpPr>
            <p:spPr>
              <a:xfrm>
                <a:off x="1078943" y="2026967"/>
                <a:ext cx="28725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050" dirty="0" smtClean="0"/>
                  <a:t>2.</a:t>
                </a:r>
                <a:endParaRPr lang="en-GB" sz="1050" dirty="0"/>
              </a:p>
            </p:txBody>
          </p:sp>
        </p:grpSp>
        <p:pic>
          <p:nvPicPr>
            <p:cNvPr id="105" name="Imagen 10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4160" r="4460" b="13310"/>
            <a:stretch/>
          </p:blipFill>
          <p:spPr>
            <a:xfrm>
              <a:off x="6222583" y="2745254"/>
              <a:ext cx="1029028" cy="636839"/>
            </a:xfrm>
            <a:prstGeom prst="rect">
              <a:avLst/>
            </a:prstGeom>
          </p:spPr>
        </p:pic>
      </p:grpSp>
      <p:grpSp>
        <p:nvGrpSpPr>
          <p:cNvPr id="108" name="Grupo 107"/>
          <p:cNvGrpSpPr/>
          <p:nvPr/>
        </p:nvGrpSpPr>
        <p:grpSpPr>
          <a:xfrm>
            <a:off x="9387270" y="2320033"/>
            <a:ext cx="2021305" cy="873541"/>
            <a:chOff x="9387270" y="2320033"/>
            <a:chExt cx="2021305" cy="873541"/>
          </a:xfrm>
        </p:grpSpPr>
        <p:grpSp>
          <p:nvGrpSpPr>
            <p:cNvPr id="88" name="Grupo 87"/>
            <p:cNvGrpSpPr/>
            <p:nvPr/>
          </p:nvGrpSpPr>
          <p:grpSpPr>
            <a:xfrm>
              <a:off x="9387270" y="2320033"/>
              <a:ext cx="2021305" cy="873541"/>
              <a:chOff x="860846" y="1744086"/>
              <a:chExt cx="2021305" cy="873541"/>
            </a:xfrm>
          </p:grpSpPr>
          <p:grpSp>
            <p:nvGrpSpPr>
              <p:cNvPr id="91" name="Grupo 90"/>
              <p:cNvGrpSpPr/>
              <p:nvPr/>
            </p:nvGrpSpPr>
            <p:grpSpPr>
              <a:xfrm>
                <a:off x="860846" y="174408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93" name="Rectángulo 92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4" name="Rectángulo 93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0" name="CuadroTexto 89"/>
              <p:cNvSpPr txBox="1"/>
              <p:nvPr/>
            </p:nvSpPr>
            <p:spPr>
              <a:xfrm>
                <a:off x="1078943" y="2026967"/>
                <a:ext cx="28725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050" dirty="0" smtClean="0"/>
                  <a:t>3.</a:t>
                </a:r>
                <a:endParaRPr lang="en-GB" sz="1050" dirty="0"/>
              </a:p>
            </p:txBody>
          </p:sp>
        </p:grpSp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900" y="2430421"/>
              <a:ext cx="647143" cy="647143"/>
            </a:xfrm>
            <a:prstGeom prst="rect">
              <a:avLst/>
            </a:prstGeom>
          </p:spPr>
        </p:pic>
      </p:grpSp>
      <p:grpSp>
        <p:nvGrpSpPr>
          <p:cNvPr id="109" name="Grupo 108"/>
          <p:cNvGrpSpPr/>
          <p:nvPr/>
        </p:nvGrpSpPr>
        <p:grpSpPr>
          <a:xfrm>
            <a:off x="8794116" y="4287190"/>
            <a:ext cx="2021305" cy="873541"/>
            <a:chOff x="860846" y="1744086"/>
            <a:chExt cx="2021305" cy="873541"/>
          </a:xfrm>
        </p:grpSpPr>
        <p:grpSp>
          <p:nvGrpSpPr>
            <p:cNvPr id="110" name="Grupo 109"/>
            <p:cNvGrpSpPr/>
            <p:nvPr/>
          </p:nvGrpSpPr>
          <p:grpSpPr>
            <a:xfrm>
              <a:off x="860846" y="1744086"/>
              <a:ext cx="2021305" cy="873541"/>
              <a:chOff x="860846" y="1744086"/>
              <a:chExt cx="2021305" cy="873541"/>
            </a:xfrm>
          </p:grpSpPr>
          <p:grpSp>
            <p:nvGrpSpPr>
              <p:cNvPr id="112" name="Grupo 111"/>
              <p:cNvGrpSpPr/>
              <p:nvPr/>
            </p:nvGrpSpPr>
            <p:grpSpPr>
              <a:xfrm>
                <a:off x="860846" y="1744086"/>
                <a:ext cx="2021305" cy="873541"/>
                <a:chOff x="5733291" y="4735480"/>
                <a:chExt cx="2021305" cy="873541"/>
              </a:xfrm>
            </p:grpSpPr>
            <p:sp>
              <p:nvSpPr>
                <p:cNvPr id="114" name="Rectángulo 113"/>
                <p:cNvSpPr/>
                <p:nvPr/>
              </p:nvSpPr>
              <p:spPr>
                <a:xfrm>
                  <a:off x="5733291" y="4735480"/>
                  <a:ext cx="2021305" cy="87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5" name="Rectángulo 114"/>
                <p:cNvSpPr/>
                <p:nvPr/>
              </p:nvSpPr>
              <p:spPr>
                <a:xfrm>
                  <a:off x="6978316" y="5145504"/>
                  <a:ext cx="188495" cy="316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6" name="Imagen 11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2854" t="61541" r="55900" b="32952"/>
                <a:stretch/>
              </p:blipFill>
              <p:spPr>
                <a:xfrm>
                  <a:off x="6975791" y="5146172"/>
                  <a:ext cx="127585" cy="31683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113" name="Imagen 1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6805" y="1884573"/>
                <a:ext cx="797924" cy="598443"/>
              </a:xfrm>
              <a:prstGeom prst="rect">
                <a:avLst/>
              </a:prstGeom>
            </p:spPr>
          </p:pic>
        </p:grpSp>
        <p:sp>
          <p:nvSpPr>
            <p:cNvPr id="111" name="CuadroTexto 110"/>
            <p:cNvSpPr txBox="1"/>
            <p:nvPr/>
          </p:nvSpPr>
          <p:spPr>
            <a:xfrm>
              <a:off x="1078943" y="2026967"/>
              <a:ext cx="2872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050" dirty="0"/>
                <a:t>4</a:t>
              </a:r>
              <a:r>
                <a:rPr lang="es-CO" sz="1050" dirty="0" smtClean="0"/>
                <a:t>.</a:t>
              </a:r>
              <a:endParaRPr lang="en-GB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62208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22</Words>
  <Application>Microsoft Office PowerPoint</Application>
  <PresentationFormat>Panorámica</PresentationFormat>
  <Paragraphs>12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30</cp:revision>
  <dcterms:created xsi:type="dcterms:W3CDTF">2019-03-30T17:09:45Z</dcterms:created>
  <dcterms:modified xsi:type="dcterms:W3CDTF">2019-03-31T13:14:23Z</dcterms:modified>
</cp:coreProperties>
</file>